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hkolamokrovskaya-r40.gosweb.gosuslugi.ru/netcat_files/48/190/j2hTFSwLrQ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437" y="1754311"/>
            <a:ext cx="5575571" cy="3219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7603"/>
            <a:ext cx="2378109" cy="1981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72" y="2189708"/>
            <a:ext cx="2216393" cy="2348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7" y="260648"/>
            <a:ext cx="2388752" cy="1663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83877"/>
            <a:ext cx="2673008" cy="20004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055" y="105514"/>
            <a:ext cx="2625976" cy="1747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52432" y="4553762"/>
            <a:ext cx="1969206" cy="2438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557" y="175614"/>
            <a:ext cx="2104371" cy="1778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8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162239"/>
              </p:ext>
            </p:extLst>
          </p:nvPr>
        </p:nvGraphicFramePr>
        <p:xfrm>
          <a:off x="179512" y="116632"/>
          <a:ext cx="8856984" cy="655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8552"/>
                <a:gridCol w="3888432"/>
              </a:tblGrid>
              <a:tr h="18722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ПАМЯТКА ПО ПРОТИВОДЕЙСТВИЮ ТЕРРОРИЗМУ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«Террор» в переводе с латинского означает «страх», «ужас». 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Терроризм – война без правил, война без линии фронта, жестокая и бесчеловечная, потому что главный удар противник наносит по мирному населению. Ни этических, ни моральных границ у терроризма нет. Террористы ни перед чем не останавливаются для достижения своих целей. Наоборот, чтобы максимально привлечь к себе внимание, посеять панику среди населения, они наращивают масштабы и дерзость своих акций, стремятся увеличить количество жертв.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271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В СЛУЧАЕ ТЕРРОРИСТИЧЕСКОЙ ОПАСНОСТИ 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 случае обнаружения подозрительного предмета: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• Не трогать, не передвигать обнаруженный подозрительный предмет! Представьте эту возможность специалистам. 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Попросить, чтобы никто не пользовался средствами радиосвязи, в том числе и мобильными телефонами, пультами дистанционного управления сигнализацией автомобилей и другими радиоэлектронными устройствами вблизи данного предмета Если Вам на глаза попался подозрительный предмет (мешок, сумка, коробка и т.п.), из него торчат провода, слышен звук тикающих часов, рядом явно нет хозяина этого предмета, то ваши действия: 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отойти на безопасное расстояние;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жестом или голосом постараться предупредить окружающих об опасности;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сообщить о найденном предмете по телефонам: 112 или 102 и действовать только в соответствии с полученными рекомендациями; - до приезда полиции и специалистов не подходить к подозрительному предмету и не предпринимать никаких действий по его обезвреживанию.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Если Вы стали свидетелем подозрительных действий каких-либо лиц: (подозрительные лица или транспорт возле школы или дома, доставка в жилые дома неизвестных, подозрительных на вид емкостей, упаковок, мешков и т.п</a:t>
                      </a:r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.), </a:t>
                      </a:r>
                    </a:p>
                    <a:p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ваши действия: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 привлекать на себя внимание лиц, действия которых показались Вам подозрительными;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сообщить о происходящем по телефонам: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или 102;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попытаться запомнить приметы подозрительных вам лиц и номера машин;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приезда полиции или подразделений других правоохранительных органов не предпринимать никаких активных действий.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46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334</Words>
  <Application>Microsoft Office PowerPoint</Application>
  <PresentationFormat>Экран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7</cp:revision>
  <dcterms:created xsi:type="dcterms:W3CDTF">2024-04-14T03:43:14Z</dcterms:created>
  <dcterms:modified xsi:type="dcterms:W3CDTF">2024-04-14T04:52:59Z</dcterms:modified>
</cp:coreProperties>
</file>